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16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9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47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07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0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67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02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00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89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C849-4DE5-4C9D-AA6D-7CF4641BEBF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09B6-A089-430E-9759-08CE028D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8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openxmlformats.org/officeDocument/2006/relationships/image" Target="../media/image11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144/6539876645_d689acbb00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096000" cy="4067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4572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The Westside:  A Place Unlike Any Other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6248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Meghan Cappel, Taylor </a:t>
            </a:r>
            <a:r>
              <a:rPr lang="en-US" dirty="0" err="1" smtClean="0">
                <a:solidFill>
                  <a:srgbClr val="002060"/>
                </a:solidFill>
              </a:rPr>
              <a:t>Ehrman</a:t>
            </a:r>
            <a:r>
              <a:rPr lang="en-US" dirty="0" smtClean="0">
                <a:solidFill>
                  <a:srgbClr val="002060"/>
                </a:solidFill>
              </a:rPr>
              <a:t>, Neil Mullen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rketingforhippies.com/wp-content/uploads/2012/09/LuckyOliver-1696379-blog-netwo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49600"/>
            <a:ext cx="4962525" cy="330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Networking Factor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Leaping off point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giant family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Established businesspeople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Use network to succeed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yline_Chili_logo.g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219" l="0" r="99414">
                        <a14:foregroundMark x1="50195" y1="13021" x2="66992" y2="19531"/>
                        <a14:foregroundMark x1="20313" y1="25260" x2="37695" y2="19271"/>
                        <a14:foregroundMark x1="37695" y1="15365" x2="37695" y2="27604"/>
                        <a14:foregroundMark x1="15430" y1="31771" x2="15430" y2="31771"/>
                        <a14:foregroundMark x1="52539" y1="23438" x2="55078" y2="23438"/>
                        <a14:foregroundMark x1="80078" y1="26042" x2="84961" y2="32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600" y="76200"/>
            <a:ext cx="2235200" cy="1676400"/>
          </a:xfrm>
          <a:prstGeom prst="rect">
            <a:avLst/>
          </a:prstGeom>
        </p:spPr>
      </p:pic>
      <p:pic>
        <p:nvPicPr>
          <p:cNvPr id="5" name="Picture 4" descr="graeters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96795" y1="57509" x2="96795" y2="57509"/>
                        <a14:foregroundMark x1="94658" y1="41392" x2="94658" y2="41392"/>
                        <a14:foregroundMark x1="91880" y1="34432" x2="91880" y2="34432"/>
                        <a14:foregroundMark x1="2991" y1="46154" x2="2137" y2="42491"/>
                        <a14:foregroundMark x1="2137" y1="38462" x2="3846" y2="32601"/>
                        <a14:foregroundMark x1="4701" y1="33333" x2="9615" y2="27473"/>
                        <a14:foregroundMark x1="95299" y1="47253" x2="91667" y2="4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743200" cy="1600200"/>
          </a:xfrm>
          <a:prstGeom prst="rect">
            <a:avLst/>
          </a:prstGeom>
        </p:spPr>
      </p:pic>
      <p:pic>
        <p:nvPicPr>
          <p:cNvPr id="6" name="Picture 5" descr="5568779093_5f9b6ca94e_z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6364" b="92273" l="4096" r="96246">
                        <a14:foregroundMark x1="9898" y1="43636" x2="28669" y2="43636"/>
                        <a14:foregroundMark x1="9556" y1="47273" x2="6143" y2="84545"/>
                        <a14:foregroundMark x1="54608" y1="85909" x2="60410" y2="8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78"/>
          <a:stretch/>
        </p:blipFill>
        <p:spPr>
          <a:xfrm>
            <a:off x="4343400" y="2667000"/>
            <a:ext cx="3810000" cy="2463804"/>
          </a:xfrm>
          <a:prstGeom prst="rect">
            <a:avLst/>
          </a:prstGeom>
        </p:spPr>
      </p:pic>
      <p:pic>
        <p:nvPicPr>
          <p:cNvPr id="7" name="Picture 6" descr="larosas_logo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825" b="100000" l="750" r="98750">
                        <a14:foregroundMark x1="20500" y1="50273" x2="20500" y2="5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41923"/>
            <a:ext cx="3020934" cy="1382077"/>
          </a:xfrm>
          <a:prstGeom prst="rect">
            <a:avLst/>
          </a:prstGeom>
        </p:spPr>
      </p:pic>
      <p:pic>
        <p:nvPicPr>
          <p:cNvPr id="8" name="Picture 7" descr="17314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500" b="93750" l="10000" r="73938">
                        <a14:foregroundMark x1="59438" y1="89750" x2="59438" y2="89750"/>
                        <a14:foregroundMark x1="64563" y1="67167" x2="64563" y2="67167"/>
                        <a14:foregroundMark x1="64125" y1="34250" x2="67000" y2="59250"/>
                        <a14:foregroundMark x1="65375" y1="88333" x2="65375" y2="88333"/>
                        <a14:foregroundMark x1="69750" y1="71500" x2="71188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0" t="4827" r="26679" b="5044"/>
          <a:stretch/>
        </p:blipFill>
        <p:spPr>
          <a:xfrm>
            <a:off x="606844" y="2895600"/>
            <a:ext cx="2288756" cy="2374651"/>
          </a:xfrm>
          <a:prstGeom prst="rect">
            <a:avLst/>
          </a:prstGeom>
        </p:spPr>
      </p:pic>
      <p:pic>
        <p:nvPicPr>
          <p:cNvPr id="9" name="Picture 8" descr="Black-Raspberry-Chip-Cone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9636" l="21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6695">
            <a:off x="742846" y="1512059"/>
            <a:ext cx="1010455" cy="1676737"/>
          </a:xfrm>
          <a:prstGeom prst="rect">
            <a:avLst/>
          </a:prstGeom>
        </p:spPr>
      </p:pic>
      <p:pic>
        <p:nvPicPr>
          <p:cNvPr id="10" name="Picture 9" descr="post-3915-1207350859.jpg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8000" l="8625" r="90000">
                        <a14:foregroundMark x1="85000" y1="79000" x2="85000" y2="79000"/>
                        <a14:foregroundMark x1="87375" y1="72167" x2="87375" y2="72167"/>
                        <a14:foregroundMark x1="87000" y1="69667" x2="87000" y2="69667"/>
                        <a14:foregroundMark x1="39250" y1="94167" x2="61250" y2="94500"/>
                        <a14:foregroundMark x1="63375" y1="93333" x2="71500" y2="8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8" t="26412" r="10135"/>
          <a:stretch/>
        </p:blipFill>
        <p:spPr>
          <a:xfrm>
            <a:off x="3581400" y="1752600"/>
            <a:ext cx="1828800" cy="1220225"/>
          </a:xfrm>
          <a:prstGeom prst="rect">
            <a:avLst/>
          </a:prstGeom>
        </p:spPr>
      </p:pic>
      <p:pic>
        <p:nvPicPr>
          <p:cNvPr id="12" name="Picture 11" descr="IMG_06971.jpg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831" b="100000" l="0" r="100000">
                        <a14:backgroundMark x1="1611" y1="90104" x2="13867" y2="98828"/>
                        <a14:backgroundMark x1="75146" y1="96940" x2="98828" y2="82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1"/>
          <a:stretch/>
        </p:blipFill>
        <p:spPr>
          <a:xfrm rot="822794">
            <a:off x="676653" y="5337416"/>
            <a:ext cx="2133600" cy="1465125"/>
          </a:xfrm>
          <a:prstGeom prst="rect">
            <a:avLst/>
          </a:prstGeom>
        </p:spPr>
      </p:pic>
      <p:pic>
        <p:nvPicPr>
          <p:cNvPr id="13" name="Picture 12" descr="larosas_pizza.jp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088" y="1676400"/>
            <a:ext cx="2384312" cy="1170480"/>
          </a:xfrm>
          <a:prstGeom prst="rect">
            <a:avLst/>
          </a:prstGeom>
        </p:spPr>
      </p:pic>
      <p:pic>
        <p:nvPicPr>
          <p:cNvPr id="14" name="Picture 13" descr="2378478923_53867191f4.jpg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6600" b="95800" l="0" r="100000">
                        <a14:foregroundMark x1="70933" y1="31800" x2="70933" y2="31800"/>
                        <a14:foregroundMark x1="49867" y1="48400" x2="49867" y2="48400"/>
                        <a14:foregroundMark x1="40800" y1="35000" x2="40800" y2="35000"/>
                        <a14:foregroundMark x1="20267" y1="72800" x2="20267" y2="72800"/>
                        <a14:foregroundMark x1="67200" y1="68400" x2="67200" y2="68400"/>
                        <a14:foregroundMark x1="8267" y1="91000" x2="49067" y2="91000"/>
                        <a14:foregroundMark x1="29600" y1="31000" x2="29600" y2="35000"/>
                        <a14:foregroundMark x1="93333" y1="20400" x2="99200" y2="3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87" b="5228"/>
          <a:stretch/>
        </p:blipFill>
        <p:spPr>
          <a:xfrm>
            <a:off x="5486400" y="5003573"/>
            <a:ext cx="1666786" cy="17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77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“Where did you go to school?”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simple question</a:t>
            </a:r>
          </a:p>
          <a:p>
            <a:r>
              <a:rPr lang="en-US" dirty="0" smtClean="0"/>
              <a:t>Many Catholic elementary schools and high schools to compliment public schools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038600"/>
            <a:ext cx="37338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0"/>
            <a:ext cx="3454400" cy="26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93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Community Landscape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493" b="8493"/>
          <a:stretch>
            <a:fillRect/>
          </a:stretch>
        </p:blipFill>
        <p:spPr>
          <a:xfrm>
            <a:off x="381000" y="4267200"/>
            <a:ext cx="4073265" cy="22401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8862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1" y="1447800"/>
            <a:ext cx="3763926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3590501" cy="23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6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Involvement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239567" cy="21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7620000" cy="1489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371600"/>
            <a:ext cx="3200400" cy="24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16764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05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section of the city, yet has a village feel</a:t>
            </a:r>
          </a:p>
          <a:p>
            <a:r>
              <a:rPr lang="en-US" dirty="0" smtClean="0"/>
              <a:t>Old and historic, but new and bright</a:t>
            </a:r>
          </a:p>
          <a:p>
            <a:r>
              <a:rPr lang="en-US" dirty="0" smtClean="0"/>
              <a:t>Wide variation of people</a:t>
            </a:r>
          </a:p>
          <a:p>
            <a:pPr lvl="1"/>
            <a:r>
              <a:rPr lang="en-US" dirty="0" smtClean="0"/>
              <a:t>Many occupations and income levels, but conservative values remain constant</a:t>
            </a:r>
          </a:p>
          <a:p>
            <a:r>
              <a:rPr lang="en-US" dirty="0" smtClean="0"/>
              <a:t>Proud area for small businesses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090832"/>
            <a:ext cx="4572000" cy="14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44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99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The Networking Factor</vt:lpstr>
      <vt:lpstr>Slide 3</vt:lpstr>
      <vt:lpstr>“Where did you go to school?”</vt:lpstr>
      <vt:lpstr>Community Landscape</vt:lpstr>
      <vt:lpstr>Community Involvement</vt:lpstr>
      <vt:lpstr>Our Home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TabletPC-User</dc:creator>
  <cp:lastModifiedBy>TabletPC-User</cp:lastModifiedBy>
  <cp:revision>24</cp:revision>
  <dcterms:created xsi:type="dcterms:W3CDTF">2012-10-23T23:25:49Z</dcterms:created>
  <dcterms:modified xsi:type="dcterms:W3CDTF">2012-12-31T15:40:49Z</dcterms:modified>
</cp:coreProperties>
</file>